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12C5F-E9DA-3F07-02B2-DE0B852E8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712091-3A04-E322-9748-150EED9E9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5A65A7-1FD0-A8C8-C7DB-8D8E23121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1A9EA9-0CDC-B414-30B0-AA7C7859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4FB964-1B84-1472-F9CF-A3AAE38D3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44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03160-6E4A-45DB-D4D4-915E312A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F60360-F595-217B-FF4B-488B387C4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BB01B-D9F1-7A55-65AA-A221BE00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D7C973-7D6F-CC3B-BA3C-226113D98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D49ACE-5905-A5AE-77AF-BEDB2D0D8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2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EF3A5-20AA-F932-2B86-91860B15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32161D-02C8-126F-D54B-3C403977D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96F305-DEDD-1DEA-6528-E05360D81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491310-A258-58EF-F028-47F0E353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E8FACD-2894-B8E7-95B9-F48E2033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66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C9EF8-CF57-38B7-B13F-0B6A8DAC5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AEBF69-37A1-5414-CAB0-6B1C196A8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E273D9-0056-3455-9B8D-4C1752F5F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B56349-4054-6429-D7DC-556CFBEC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430D2-E885-C5BF-EEF1-AE62135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A93386-D7F3-E046-082F-14667E0D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9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B17E0-160D-3BB0-6E84-0C89523F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4EE05C-AB11-EF30-D7FE-450843659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E7061B-BB2A-37E5-1236-5F0D1A61C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6E529D-629E-FB8D-DA17-0084FE9008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8BDC14C-C6FF-56BD-DA4D-8E1E3D20C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4361514-6DCE-408A-2465-27074386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AE2E629-A168-6DBB-12F2-F65FED5D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2F4856-2113-D0C0-5C86-293D3C56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8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4E7C1-E146-BD6F-48B9-A8105707B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316C8C-81E7-21E7-B68E-2507F273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38A340-D251-19A5-B43F-89D4078B0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DC60F6-BC27-A004-2B49-140B6A99E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47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55E9D1-AB07-2FED-0231-FB70C0488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4A0D9E-A837-8F36-D432-38C1E510B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CFD286-61B6-F0A9-55B3-E13EC8D4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24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13834-F622-3EE7-36E0-2C4E7C29A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084C48-F6DE-E3D4-01D4-BBA07BE0E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51DB0D-5622-5F63-3AA0-D7BDE0CA5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D1D617-6937-8576-0E6F-735AA0E3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619593-C474-E662-EAEF-994CE9EBF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2596FB-E049-825E-9832-EAD9ADCE0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12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F6B9D-DDA7-C3DC-3143-E219B41AE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B43A55-5049-7CAF-44E1-EA514955F7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37360B-2BC4-1257-69F4-1F06D6187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918696-81CD-0BD3-9699-AD8E5363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46E740-1D24-0CB9-FA12-177957FD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B16172-1CDD-1951-BA4A-9F42DB05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06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9C7CD-B150-CD09-C875-28C3CF93A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78603D-F7AD-E10F-124C-700D51A99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5125E9-FB91-A33E-CA12-E9A4DD61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701713-D88D-C2D5-6A97-E3A7D728A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3F1FDF-44B5-6C4C-B2A1-502ADB8C5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57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DB77E6-823F-90F7-8430-B95D154531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0610B2-5481-AA94-158A-D169D5CEE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A863A6-73B1-08F7-5B88-E6CC2AA5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7F68E6-437F-91E0-2EEC-8C19FB9D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6B39C1-3DE9-F2B0-0AE4-54894C153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20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D5ED2-140F-4023-EF20-490701A5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7AEAC-378C-08EA-C62D-072CBB795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AE475C-FB67-6D10-8D7B-D6D7E5627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F4366-A3B1-4FAF-A305-376D14529CD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D88387-6058-C4A3-2602-E6B7957F8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2716C8-D9C0-E216-57C4-48DFBD6D6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A050-81EB-4B38-9483-86A9F5B9A5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47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4FF9C-6E5D-55E7-E85F-672FF9C36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2AE30A-4FF4-7304-CF1D-BA07AA11EB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B1ED22-6DA2-D56C-469F-7F83A355F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BC6E1E-F901-66F4-C870-31FE96539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968"/>
            <a:ext cx="12192000" cy="635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39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237D0F-138C-4D73-3344-24B82C543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4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2BF142-1C43-792F-6214-801128490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8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FECC4C-FCCA-EA8D-F2AB-F061EFB25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11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EB63AF-11C0-DD02-B6E9-D0859A971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1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68D830-F774-7A90-95C0-FD5DD9E13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8DD9B8-889D-6172-DF79-EA860B08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20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D49668-F8F0-8529-4C86-4AF396EA7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2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F9807B-1130-83E0-1D62-75B6B65AE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80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E1ABCD-E68E-408B-CBFD-098EB6ED5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63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B3F7A2-CF63-F0D4-36BA-EF165499F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697"/>
            <a:ext cx="12192000" cy="601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67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2578EA-2678-9943-D0E7-B8E7141B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935"/>
            <a:ext cx="12192000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57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Вероника</dc:creator>
  <cp:lastModifiedBy>Вероника</cp:lastModifiedBy>
  <cp:revision>1</cp:revision>
  <dcterms:created xsi:type="dcterms:W3CDTF">2026-08-31T23:15:04Z</dcterms:created>
  <dcterms:modified xsi:type="dcterms:W3CDTF">2026-09-01T00:17:10Z</dcterms:modified>
</cp:coreProperties>
</file>